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229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18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s/slide207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232.xml" ContentType="application/vnd.openxmlformats-officedocument.presentationml.slide+xml"/>
  <Override PartName="/ppt/slides/slide169.xml" ContentType="application/vnd.openxmlformats-officedocument.presentationml.slide+xml"/>
  <Override PartName="/ppt/slides/slide221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55.xml" ContentType="application/vnd.openxmlformats-officedocument.presentationml.slide+xml"/>
  <Override PartName="/ppt/slides/slide237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215.xml" ContentType="application/vnd.openxmlformats-officedocument.presentationml.slide+xml"/>
  <Override PartName="/ppt/slides/slide226.xml" ContentType="application/vnd.openxmlformats-officedocument.presentationml.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88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slides/slide191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s/slide2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s/slide209.xml" ContentType="application/vnd.openxmlformats-officedocument.presentationml.slide+xml"/>
  <Override PartName="/ppt/slides/slide2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s/slide216.xml" ContentType="application/vnd.openxmlformats-officedocument.presentationml.slide+xml"/>
  <Override PartName="/ppt/slides/slide234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223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slides/slide2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s/slide239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s/slide228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Override PartName="/ppt/slides/slide235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s/slide213.xml" ContentType="application/vnd.openxmlformats-officedocument.presentationml.slide+xml"/>
  <Override PartName="/ppt/slides/slide224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231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220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s/slide2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slides/slide225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51.xml" ContentType="application/vnd.openxmlformats-officedocument.presentationml.slide+xml"/>
  <Override PartName="/ppt/slides/slide23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9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38" Type="http://schemas.openxmlformats.org/officeDocument/2006/relationships/slide" Target="slides/slide237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244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viewProps" Target="viewProps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4A559-2FFA-422E-9D89-CD43B1861651}" type="datetimeFigureOut">
              <a:rPr lang="en-US" smtClean="0"/>
              <a:pPr/>
              <a:t>12/25/2011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F1C-9D94-445C-9901-09E8370BD5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4A559-2FFA-422E-9D89-CD43B1861651}" type="datetimeFigureOut">
              <a:rPr lang="en-US" smtClean="0"/>
              <a:pPr/>
              <a:t>12/25/2011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F1C-9D94-445C-9901-09E8370BD5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4A559-2FFA-422E-9D89-CD43B1861651}" type="datetimeFigureOut">
              <a:rPr lang="en-US" smtClean="0"/>
              <a:pPr/>
              <a:t>12/25/2011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F1C-9D94-445C-9901-09E8370BD5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4A559-2FFA-422E-9D89-CD43B1861651}" type="datetimeFigureOut">
              <a:rPr lang="en-US" smtClean="0"/>
              <a:pPr/>
              <a:t>12/25/2011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F1C-9D94-445C-9901-09E8370BD5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4A559-2FFA-422E-9D89-CD43B1861651}" type="datetimeFigureOut">
              <a:rPr lang="en-US" smtClean="0"/>
              <a:pPr/>
              <a:t>12/25/2011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F1C-9D94-445C-9901-09E8370BD5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4A559-2FFA-422E-9D89-CD43B1861651}" type="datetimeFigureOut">
              <a:rPr lang="en-US" smtClean="0"/>
              <a:pPr/>
              <a:t>12/25/2011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F1C-9D94-445C-9901-09E8370BD5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4A559-2FFA-422E-9D89-CD43B1861651}" type="datetimeFigureOut">
              <a:rPr lang="en-US" smtClean="0"/>
              <a:pPr/>
              <a:t>12/25/2011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F1C-9D94-445C-9901-09E8370BD5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4A559-2FFA-422E-9D89-CD43B1861651}" type="datetimeFigureOut">
              <a:rPr lang="en-US" smtClean="0"/>
              <a:pPr/>
              <a:t>12/25/2011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F1C-9D94-445C-9901-09E8370BD5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4A559-2FFA-422E-9D89-CD43B1861651}" type="datetimeFigureOut">
              <a:rPr lang="en-US" smtClean="0"/>
              <a:pPr/>
              <a:t>12/25/2011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F1C-9D94-445C-9901-09E8370BD5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4A559-2FFA-422E-9D89-CD43B1861651}" type="datetimeFigureOut">
              <a:rPr lang="en-US" smtClean="0"/>
              <a:pPr/>
              <a:t>12/25/2011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F1C-9D94-445C-9901-09E8370BD5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4A559-2FFA-422E-9D89-CD43B1861651}" type="datetimeFigureOut">
              <a:rPr lang="en-US" smtClean="0"/>
              <a:pPr/>
              <a:t>12/25/2011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F1C-9D94-445C-9901-09E8370BD5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4A559-2FFA-422E-9D89-CD43B1861651}" type="datetimeFigureOut">
              <a:rPr lang="en-US" smtClean="0"/>
              <a:pPr/>
              <a:t>12/25/2011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A6F1C-9D94-445C-9901-09E8370BD5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Day 8 - Thursday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December 8, 2011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42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36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37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39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40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41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42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43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44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45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46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43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47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48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49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50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51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52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53 (Large) (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53 (Large)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54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55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44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56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57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58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59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60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61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62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63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64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65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46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66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67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68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69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70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71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72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73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74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75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47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76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77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79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81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82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83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84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85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86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87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48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88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89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90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91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92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93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94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95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96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97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49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99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00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01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02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03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04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05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06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07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08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50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09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10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11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12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13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14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15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16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18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19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51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20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21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22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23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24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25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26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27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28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29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52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30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31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32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33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34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35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36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37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38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39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4am – up</a:t>
            </a:r>
          </a:p>
          <a:p>
            <a:r>
              <a:rPr lang="en-US" dirty="0" smtClean="0"/>
              <a:t>5am-at TAG for flight to Flores.</a:t>
            </a:r>
          </a:p>
          <a:p>
            <a:r>
              <a:rPr lang="en-US" dirty="0" smtClean="0"/>
              <a:t>Drive to Tikal about 70 minutes or so. Carlos guide (400 Q-about $50)(transportation also 400 Q)</a:t>
            </a:r>
          </a:p>
          <a:p>
            <a:r>
              <a:rPr lang="en-US" dirty="0" smtClean="0"/>
              <a:t>Tikal/agouti/howler monkeys/woodpecker/toucan/</a:t>
            </a:r>
            <a:r>
              <a:rPr lang="en-US" dirty="0" err="1" smtClean="0"/>
              <a:t>coatamundi</a:t>
            </a:r>
            <a:r>
              <a:rPr lang="en-US" dirty="0" smtClean="0"/>
              <a:t>/lots of ruins</a:t>
            </a:r>
          </a:p>
          <a:p>
            <a:r>
              <a:rPr lang="en-US" dirty="0" smtClean="0"/>
              <a:t>1:30 lunch and </a:t>
            </a:r>
            <a:r>
              <a:rPr lang="en-US" dirty="0" err="1" smtClean="0"/>
              <a:t>Comedor</a:t>
            </a:r>
            <a:r>
              <a:rPr lang="en-US" dirty="0" smtClean="0"/>
              <a:t> Tikal/Frijoles </a:t>
            </a:r>
            <a:r>
              <a:rPr lang="en-US" dirty="0" err="1" smtClean="0"/>
              <a:t>negros</a:t>
            </a:r>
            <a:r>
              <a:rPr lang="en-US" dirty="0" smtClean="0"/>
              <a:t> y </a:t>
            </a:r>
            <a:r>
              <a:rPr lang="en-US" dirty="0" err="1" smtClean="0"/>
              <a:t>arroz</a:t>
            </a:r>
            <a:r>
              <a:rPr lang="en-US" dirty="0" smtClean="0"/>
              <a:t> y tortillas.</a:t>
            </a:r>
          </a:p>
          <a:p>
            <a:r>
              <a:rPr lang="en-US" dirty="0" smtClean="0"/>
              <a:t>5:15 flight to Guatemala City.</a:t>
            </a:r>
          </a:p>
          <a:p>
            <a:r>
              <a:rPr lang="en-US" dirty="0" smtClean="0"/>
              <a:t>6:15 home.</a:t>
            </a:r>
            <a:endParaRPr lang="en-US" smtClean="0"/>
          </a:p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53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40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41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42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43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44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45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46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47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48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49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54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50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51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52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53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54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55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56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57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58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59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55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60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61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63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64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65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66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67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68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69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73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56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74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75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76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77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78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81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83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84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86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587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57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58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59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61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62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63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34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64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65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66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67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68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69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70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71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72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73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35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74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75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76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77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78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79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80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81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82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83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36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84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85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86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87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88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89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90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91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92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93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37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94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95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96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97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98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99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00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02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03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04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39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05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06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07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08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09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10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11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12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13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14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40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15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16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17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18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19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20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21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22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23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24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41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26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27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28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29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30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31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32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33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34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35 (Large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</Words>
  <Application>Microsoft Office PowerPoint</Application>
  <PresentationFormat>On-screen Show (4:3)</PresentationFormat>
  <Paragraphs>9</Paragraphs>
  <Slides>239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239</vt:i4>
      </vt:variant>
    </vt:vector>
  </HeadingPairs>
  <TitlesOfParts>
    <vt:vector size="240" baseType="lpstr">
      <vt:lpstr>Office Theme</vt:lpstr>
      <vt:lpstr>Day 8 - Thursday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  <vt:lpstr>Slide 162</vt:lpstr>
      <vt:lpstr>Slide 163</vt:lpstr>
      <vt:lpstr>Slide 164</vt:lpstr>
      <vt:lpstr>Slide 165</vt:lpstr>
      <vt:lpstr>Slide 166</vt:lpstr>
      <vt:lpstr>Slide 167</vt:lpstr>
      <vt:lpstr>Slide 168</vt:lpstr>
      <vt:lpstr>Slide 169</vt:lpstr>
      <vt:lpstr>Slide 170</vt:lpstr>
      <vt:lpstr>Slide 171</vt:lpstr>
      <vt:lpstr>Slide 172</vt:lpstr>
      <vt:lpstr>Slide 173</vt:lpstr>
      <vt:lpstr>Slide 174</vt:lpstr>
      <vt:lpstr>Slide 175</vt:lpstr>
      <vt:lpstr>Slide 176</vt:lpstr>
      <vt:lpstr>Slide 177</vt:lpstr>
      <vt:lpstr>Slide 178</vt:lpstr>
      <vt:lpstr>Slide 179</vt:lpstr>
      <vt:lpstr>Slide 180</vt:lpstr>
      <vt:lpstr>Slide 181</vt:lpstr>
      <vt:lpstr>Slide 182</vt:lpstr>
      <vt:lpstr>Slide 183</vt:lpstr>
      <vt:lpstr>Slide 184</vt:lpstr>
      <vt:lpstr>Slide 185</vt:lpstr>
      <vt:lpstr>Slide 186</vt:lpstr>
      <vt:lpstr>Slide 187</vt:lpstr>
      <vt:lpstr>Slide 188</vt:lpstr>
      <vt:lpstr>Slide 189</vt:lpstr>
      <vt:lpstr>Slide 190</vt:lpstr>
      <vt:lpstr>Slide 191</vt:lpstr>
      <vt:lpstr>Slide 192</vt:lpstr>
      <vt:lpstr>Slide 193</vt:lpstr>
      <vt:lpstr>Slide 194</vt:lpstr>
      <vt:lpstr>Slide 195</vt:lpstr>
      <vt:lpstr>Slide 196</vt:lpstr>
      <vt:lpstr>Slide 197</vt:lpstr>
      <vt:lpstr>Slide 198</vt:lpstr>
      <vt:lpstr>Slide 199</vt:lpstr>
      <vt:lpstr>Slide 200</vt:lpstr>
      <vt:lpstr>Slide 201</vt:lpstr>
      <vt:lpstr>Slide 202</vt:lpstr>
      <vt:lpstr>Slide 203</vt:lpstr>
      <vt:lpstr>Slide 204</vt:lpstr>
      <vt:lpstr>Slide 205</vt:lpstr>
      <vt:lpstr>Slide 206</vt:lpstr>
      <vt:lpstr>Slide 207</vt:lpstr>
      <vt:lpstr>Slide 208</vt:lpstr>
      <vt:lpstr>Slide 209</vt:lpstr>
      <vt:lpstr>Slide 210</vt:lpstr>
      <vt:lpstr>Slide 211</vt:lpstr>
      <vt:lpstr>Slide 212</vt:lpstr>
      <vt:lpstr>Slide 213</vt:lpstr>
      <vt:lpstr>Slide 214</vt:lpstr>
      <vt:lpstr>Slide 215</vt:lpstr>
      <vt:lpstr>Slide 216</vt:lpstr>
      <vt:lpstr>Slide 217</vt:lpstr>
      <vt:lpstr>Slide 218</vt:lpstr>
      <vt:lpstr>Slide 219</vt:lpstr>
      <vt:lpstr>Slide 220</vt:lpstr>
      <vt:lpstr>Slide 221</vt:lpstr>
      <vt:lpstr>Slide 222</vt:lpstr>
      <vt:lpstr>Slide 223</vt:lpstr>
      <vt:lpstr>Slide 224</vt:lpstr>
      <vt:lpstr>Slide 225</vt:lpstr>
      <vt:lpstr>Slide 226</vt:lpstr>
      <vt:lpstr>Slide 227</vt:lpstr>
      <vt:lpstr>Slide 228</vt:lpstr>
      <vt:lpstr>Slide 229</vt:lpstr>
      <vt:lpstr>Slide 230</vt:lpstr>
      <vt:lpstr>Slide 231</vt:lpstr>
      <vt:lpstr>Slide 232</vt:lpstr>
      <vt:lpstr>Slide 233</vt:lpstr>
      <vt:lpstr>Slide 234</vt:lpstr>
      <vt:lpstr>Slide 235</vt:lpstr>
      <vt:lpstr>Slide 236</vt:lpstr>
      <vt:lpstr>Slide 237</vt:lpstr>
      <vt:lpstr>Slide 238</vt:lpstr>
      <vt:lpstr>Slide 239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Day 8 - Thursday</dc:title>
  <dc:creator>Sherrie's Account</dc:creator>
  <cp:lastModifiedBy>Sherrie's Account</cp:lastModifiedBy>
  <cp:revision>2</cp:revision>
  <dcterms:created xsi:type="dcterms:W3CDTF">2011-12-25T08:43:01Z</dcterms:created>
  <dcterms:modified xsi:type="dcterms:W3CDTF">2011-12-25T17:26:24Z</dcterms:modified>
</cp:coreProperties>
</file>