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1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FE47-080D-437B-8BB3-562632EF0DB9}" type="datetimeFigureOut">
              <a:rPr lang="en-US" smtClean="0"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57B-B791-4CD5-9C65-40366D5BD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FE47-080D-437B-8BB3-562632EF0DB9}" type="datetimeFigureOut">
              <a:rPr lang="en-US" smtClean="0"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57B-B791-4CD5-9C65-40366D5BD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FE47-080D-437B-8BB3-562632EF0DB9}" type="datetimeFigureOut">
              <a:rPr lang="en-US" smtClean="0"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57B-B791-4CD5-9C65-40366D5BD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FE47-080D-437B-8BB3-562632EF0DB9}" type="datetimeFigureOut">
              <a:rPr lang="en-US" smtClean="0"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57B-B791-4CD5-9C65-40366D5BD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FE47-080D-437B-8BB3-562632EF0DB9}" type="datetimeFigureOut">
              <a:rPr lang="en-US" smtClean="0"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57B-B791-4CD5-9C65-40366D5BD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FE47-080D-437B-8BB3-562632EF0DB9}" type="datetimeFigureOut">
              <a:rPr lang="en-US" smtClean="0"/>
              <a:t>12/25/2011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57B-B791-4CD5-9C65-40366D5BD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FE47-080D-437B-8BB3-562632EF0DB9}" type="datetimeFigureOut">
              <a:rPr lang="en-US" smtClean="0"/>
              <a:t>12/25/2011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57B-B791-4CD5-9C65-40366D5BD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FE47-080D-437B-8BB3-562632EF0DB9}" type="datetimeFigureOut">
              <a:rPr lang="en-US" smtClean="0"/>
              <a:t>12/25/2011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57B-B791-4CD5-9C65-40366D5BD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FE47-080D-437B-8BB3-562632EF0DB9}" type="datetimeFigureOut">
              <a:rPr lang="en-US" smtClean="0"/>
              <a:t>12/25/2011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57B-B791-4CD5-9C65-40366D5BD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FE47-080D-437B-8BB3-562632EF0DB9}" type="datetimeFigureOut">
              <a:rPr lang="en-US" smtClean="0"/>
              <a:t>12/25/2011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57B-B791-4CD5-9C65-40366D5BD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FE47-080D-437B-8BB3-562632EF0DB9}" type="datetimeFigureOut">
              <a:rPr lang="en-US" smtClean="0"/>
              <a:t>12/25/2011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157B-B791-4CD5-9C65-40366D5BD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FFE47-080D-437B-8BB3-562632EF0DB9}" type="datetimeFigureOut">
              <a:rPr lang="en-US" smtClean="0"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3157B-B791-4CD5-9C65-40366D5BD64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Day 12 - Monday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December 12, 2011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0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0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0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1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1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1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1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1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1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1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19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1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1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0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3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3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3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3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3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3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3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3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0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3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4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4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4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4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4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4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4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4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4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0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5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5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5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5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5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6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6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6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6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6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0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6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6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6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6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0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8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8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8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8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8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8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8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8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0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8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8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9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9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9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9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9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9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9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9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0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9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0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0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0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0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0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0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0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0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Office PowerPoint</Application>
  <PresentationFormat>On-screen Show (4:3)</PresentationFormat>
  <Paragraphs>2</Paragraphs>
  <Slides>98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Day 12 - Monday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12 - Monday</dc:title>
  <dc:creator>Sherrie's Account</dc:creator>
  <cp:lastModifiedBy>Sherrie's Account</cp:lastModifiedBy>
  <cp:revision>1</cp:revision>
  <dcterms:created xsi:type="dcterms:W3CDTF">2011-12-25T08:47:57Z</dcterms:created>
  <dcterms:modified xsi:type="dcterms:W3CDTF">2011-12-25T08:48:49Z</dcterms:modified>
</cp:coreProperties>
</file>